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sldIdLst>
    <p:sldId id="256" r:id="rId2"/>
    <p:sldId id="284" r:id="rId3"/>
    <p:sldId id="28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8" r:id="rId13"/>
    <p:sldId id="275" r:id="rId14"/>
    <p:sldId id="277" r:id="rId15"/>
    <p:sldId id="264" r:id="rId16"/>
    <p:sldId id="276" r:id="rId17"/>
    <p:sldId id="278" r:id="rId18"/>
    <p:sldId id="279" r:id="rId19"/>
    <p:sldId id="266" r:id="rId20"/>
    <p:sldId id="271" r:id="rId21"/>
    <p:sldId id="272" r:id="rId22"/>
    <p:sldId id="273" r:id="rId23"/>
    <p:sldId id="280" r:id="rId24"/>
    <p:sldId id="274" r:id="rId25"/>
    <p:sldId id="283" r:id="rId26"/>
    <p:sldId id="286" r:id="rId27"/>
    <p:sldId id="282" r:id="rId28"/>
    <p:sldId id="270" r:id="rId29"/>
  </p:sldIdLst>
  <p:sldSz cx="9144000" cy="6858000" type="screen4x3"/>
  <p:notesSz cx="6858000" cy="9144000"/>
  <p:embeddedFontLst>
    <p:embeddedFont>
      <p:font typeface="산돌고딕 M" panose="02030504000101010101" pitchFamily="18" charset="-127"/>
      <p:regular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-윤고딕320" panose="0203050400010101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산돌고딕 L" panose="02030504000101010101" pitchFamily="18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59E"/>
    <a:srgbClr val="ECECEC"/>
    <a:srgbClr val="00A1DA"/>
    <a:srgbClr val="FFF4D5"/>
    <a:srgbClr val="00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4" autoAdjust="0"/>
    <p:restoredTop sz="95664" autoAdjust="0"/>
  </p:normalViewPr>
  <p:slideViewPr>
    <p:cSldViewPr snapToGrid="0">
      <p:cViewPr varScale="1">
        <p:scale>
          <a:sx n="101" d="100"/>
          <a:sy n="101" d="100"/>
        </p:scale>
        <p:origin x="64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8C7B7-7EDC-479C-89CE-E242E5237438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CB5C4-7B12-4A4D-80A5-D8294D188D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8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46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00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946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7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906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353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76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9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81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98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15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8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4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430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0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14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4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9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6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9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7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0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5412" y="4145320"/>
            <a:ext cx="357317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종합 설계 프로젝트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2 &amp;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융합 프로젝트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Team </a:t>
            </a:r>
            <a:r>
              <a:rPr lang="en-US" altLang="ko-KR" sz="1600" b="1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7</a:t>
            </a:r>
            <a:r>
              <a:rPr lang="en-US" altLang="ko-KR" sz="1600" b="1" baseline="30000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th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 BE:COME</a:t>
            </a:r>
            <a:endParaRPr lang="ko-KR" altLang="en-US" sz="1600" b="1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112" y="4838289"/>
            <a:ext cx="684577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어플리케이션을 통한 실내 도면 제공과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비콘을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통한 사용자와 시설의</a:t>
            </a:r>
            <a:endParaRPr lang="en-US" altLang="ko-KR" sz="1700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위치 파악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및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NFC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와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QR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코드를 통한 시설 상세 정보 제공 서비스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76" y="2179838"/>
            <a:ext cx="1800448" cy="1859158"/>
          </a:xfrm>
          <a:prstGeom prst="rect">
            <a:avLst/>
          </a:prstGeom>
          <a:effectLst>
            <a:outerShdw blurRad="1016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3766764" y="1073704"/>
            <a:ext cx="1610472" cy="1286705"/>
            <a:chOff x="4926329" y="1532527"/>
            <a:chExt cx="1610472" cy="1286705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2004161" y="3606898"/>
            <a:ext cx="1610472" cy="1207962"/>
            <a:chOff x="6879885" y="2044307"/>
            <a:chExt cx="1610472" cy="1207962"/>
          </a:xfrm>
        </p:grpSpPr>
        <p:sp>
          <p:nvSpPr>
            <p:cNvPr id="83" name="TextBox 82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그룹 84"/>
          <p:cNvGrpSpPr/>
          <p:nvPr/>
        </p:nvGrpSpPr>
        <p:grpSpPr>
          <a:xfrm>
            <a:off x="5480559" y="3687089"/>
            <a:ext cx="1610472" cy="1047579"/>
            <a:chOff x="4926329" y="2659549"/>
            <a:chExt cx="1610472" cy="1047579"/>
          </a:xfrm>
        </p:grpSpPr>
        <p:sp>
          <p:nvSpPr>
            <p:cNvPr id="86" name="TextBox 85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그룹 1"/>
          <p:cNvGrpSpPr/>
          <p:nvPr/>
        </p:nvGrpSpPr>
        <p:grpSpPr>
          <a:xfrm>
            <a:off x="2994659" y="2170322"/>
            <a:ext cx="3154681" cy="2451452"/>
            <a:chOff x="2994659" y="2335695"/>
            <a:chExt cx="3154681" cy="245145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695" y="2335695"/>
              <a:ext cx="2186609" cy="2186609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 flipH="1">
              <a:off x="2994659" y="4417815"/>
              <a:ext cx="3154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실내 지도 기반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플랫폼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58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19288 -0.1189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-0.18733 -0.1138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5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710276" y="3237923"/>
            <a:ext cx="315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결과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0571" y="2775060"/>
            <a:ext cx="1989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   Project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COIN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23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64" y="2108887"/>
            <a:ext cx="2174260" cy="2327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0663" y="2577351"/>
            <a:ext cx="1989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RECO Beacon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Bluetooth LE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Android, iOS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SDK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67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1658522" y="711860"/>
            <a:ext cx="1610472" cy="1286705"/>
            <a:chOff x="4926329" y="1532527"/>
            <a:chExt cx="1610472" cy="1286705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1658522" y="2633832"/>
            <a:ext cx="1610472" cy="1207962"/>
            <a:chOff x="6879885" y="2044307"/>
            <a:chExt cx="1610472" cy="1207962"/>
          </a:xfrm>
        </p:grpSpPr>
        <p:sp>
          <p:nvSpPr>
            <p:cNvPr id="83" name="TextBox 82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그룹 84"/>
          <p:cNvGrpSpPr/>
          <p:nvPr/>
        </p:nvGrpSpPr>
        <p:grpSpPr>
          <a:xfrm>
            <a:off x="1658522" y="4611313"/>
            <a:ext cx="1610472" cy="1047579"/>
            <a:chOff x="4926329" y="2659549"/>
            <a:chExt cx="1610472" cy="1047579"/>
          </a:xfrm>
        </p:grpSpPr>
        <p:sp>
          <p:nvSpPr>
            <p:cNvPr id="86" name="TextBox 85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0" name="TextBox 8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81354" y="728701"/>
            <a:ext cx="2460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구글 지도에서 실내 파악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실내 위치 파악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81354" y="2723210"/>
            <a:ext cx="204414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지도 제작 및 업로드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81354" y="4535176"/>
            <a:ext cx="1980029" cy="882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지도에 데이터 추가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자잘한 수정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79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89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mobizen_20160615_16503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1" end="692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7993" y="1409211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mobizen_20160615_16512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94" end="76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7993" y="1447800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mobizen_20160615_1652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34" end="315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7993" y="1372518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2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mobizen_20160615_16580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12" end="114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7993" y="1447800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8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25" y="2099459"/>
            <a:ext cx="2215901" cy="26590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2531202"/>
            <a:ext cx="2316898" cy="17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38" y="1118564"/>
            <a:ext cx="5165124" cy="26948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10" y="2102987"/>
            <a:ext cx="420128" cy="4201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98" y="2361373"/>
            <a:ext cx="420128" cy="4201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01" y="2993212"/>
            <a:ext cx="420128" cy="42012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49" y="2724307"/>
            <a:ext cx="420128" cy="42012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88" y="3009688"/>
            <a:ext cx="420128" cy="420128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2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0191 0.13195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L 1.94444E-6 0.0196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94444E-6 1.48148E-6 L 1.94444E-6 0.0196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38889E-6 1.85185E-6 L -1.38889E-6 0.0196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2222E-6 2.22222E-6 L -4.72222E-6 0.0196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E-6 -4.44444E-6 L -2.5E-6 0.01968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도면제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88560"/>
            <a:ext cx="9143999" cy="566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관리자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95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관리자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관리자 프로그램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6305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0" name="TextBox 9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3766764" y="1073704"/>
            <a:ext cx="1610472" cy="1286705"/>
            <a:chOff x="4926329" y="1532527"/>
            <a:chExt cx="1610472" cy="1286705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2004161" y="3606898"/>
            <a:ext cx="1610472" cy="1207962"/>
            <a:chOff x="6879885" y="2044307"/>
            <a:chExt cx="1610472" cy="1207962"/>
          </a:xfrm>
        </p:grpSpPr>
        <p:sp>
          <p:nvSpPr>
            <p:cNvPr id="83" name="TextBox 82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그룹 84"/>
          <p:cNvGrpSpPr/>
          <p:nvPr/>
        </p:nvGrpSpPr>
        <p:grpSpPr>
          <a:xfrm>
            <a:off x="5480559" y="3687089"/>
            <a:ext cx="1610472" cy="1047579"/>
            <a:chOff x="4926329" y="2659549"/>
            <a:chExt cx="1610472" cy="1047579"/>
          </a:xfrm>
        </p:grpSpPr>
        <p:sp>
          <p:nvSpPr>
            <p:cNvPr id="86" name="TextBox 85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그룹 1"/>
          <p:cNvGrpSpPr/>
          <p:nvPr/>
        </p:nvGrpSpPr>
        <p:grpSpPr>
          <a:xfrm>
            <a:off x="2994659" y="2170322"/>
            <a:ext cx="3154681" cy="2451452"/>
            <a:chOff x="2994659" y="2335695"/>
            <a:chExt cx="3154681" cy="245145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695" y="2335695"/>
              <a:ext cx="2186609" cy="2186609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 flipH="1">
              <a:off x="2994659" y="4417815"/>
              <a:ext cx="3154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실내 지도 기반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플랫폼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6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19288 -0.1189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-0.18733 -0.1138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5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 flipH="1">
            <a:off x="1837951" y="4672391"/>
            <a:ext cx="161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Blueocean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pic>
        <p:nvPicPr>
          <p:cNvPr id="2050" name="Picture 2" descr="http://biz.newdaily.co.kr/data/photos/20140834/art_14088555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425"/>
            <a:ext cx="5286374" cy="329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hdgalaxynote4wallpaper.com/wp-content/uploads/Nature/Blue%20Ocean%20Galaxy%20Note%204%20Wallpaper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4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1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 flipH="1">
            <a:off x="2454176" y="5262113"/>
            <a:ext cx="395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Web SERVER API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168714" y="3327295"/>
            <a:ext cx="652417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http://ksd.iptime.org:8080/getFloorPlan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http://ksd.iptime.org:8080/getFloorPlan/Objects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http://ksd.iptime.org:8080/buildings</a:t>
            </a:r>
          </a:p>
          <a:p>
            <a:pPr algn="ctr">
              <a:lnSpc>
                <a:spcPct val="120000"/>
              </a:lnSpc>
            </a:pP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etc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pic>
        <p:nvPicPr>
          <p:cNvPr id="1026" name="Picture 2" descr="http://www.snow-mirror.com/wp-content/uploads/2014/08/learnmore-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25" y="707311"/>
            <a:ext cx="447675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3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ivecall.jp/wp-content/themes/custom/imgs/home/thumb-usecas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35" y="510830"/>
            <a:ext cx="68199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flipH="1">
            <a:off x="3740949" y="5645425"/>
            <a:ext cx="161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다국어</a:t>
            </a:r>
          </a:p>
        </p:txBody>
      </p:sp>
    </p:spTree>
    <p:extLst>
      <p:ext uri="{BB962C8B-B14F-4D97-AF65-F5344CB8AC3E}">
        <p14:creationId xmlns:p14="http://schemas.microsoft.com/office/powerpoint/2010/main" val="102803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209" y="912804"/>
            <a:ext cx="1556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BE:COME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33" y="598848"/>
            <a:ext cx="966467" cy="966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93" y="1565314"/>
            <a:ext cx="6108721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5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7261" r="12666" b="7321"/>
          <a:stretch/>
        </p:blipFill>
        <p:spPr>
          <a:xfrm>
            <a:off x="713064" y="478885"/>
            <a:ext cx="7717872" cy="5897461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3" name="TextBox 2"/>
          <p:cNvSpPr txBox="1"/>
          <p:nvPr/>
        </p:nvSpPr>
        <p:spPr>
          <a:xfrm>
            <a:off x="3962698" y="2332105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ln w="12700">
                  <a:solidFill>
                    <a:schemeClr val="bg1"/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  <a:endParaRPr lang="ko-KR" altLang="en-US" sz="13800" dirty="0">
              <a:ln w="12700">
                <a:solidFill>
                  <a:schemeClr val="bg1"/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49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2994659" y="4181062"/>
            <a:ext cx="315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실내 지도 기반 플랫폼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6" y="2024270"/>
            <a:ext cx="2186609" cy="218660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052553" y="1165159"/>
            <a:ext cx="1610472" cy="1286705"/>
            <a:chOff x="4926329" y="1532527"/>
            <a:chExt cx="1610472" cy="1286705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052943" y="2670774"/>
            <a:ext cx="1610472" cy="1207962"/>
            <a:chOff x="6879885" y="2044307"/>
            <a:chExt cx="1610472" cy="1207962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/>
          <p:cNvGrpSpPr/>
          <p:nvPr/>
        </p:nvGrpSpPr>
        <p:grpSpPr>
          <a:xfrm>
            <a:off x="5059176" y="4190117"/>
            <a:ext cx="1610472" cy="1047579"/>
            <a:chOff x="4926329" y="2659549"/>
            <a:chExt cx="1610472" cy="1047579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11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0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L -0.20347 -2.59259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7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2066 3.7037E-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5629" y="371064"/>
            <a:ext cx="359273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33" y="4936433"/>
            <a:ext cx="448090" cy="448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184376"/>
            <a:ext cx="473852" cy="473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16" y="4184376"/>
            <a:ext cx="473852" cy="473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48" y="3670550"/>
            <a:ext cx="473852" cy="4738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47" y="4197628"/>
            <a:ext cx="473852" cy="4738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860145"/>
            <a:ext cx="473852" cy="4738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39" y="3333753"/>
            <a:ext cx="473852" cy="4738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57" y="1452274"/>
            <a:ext cx="1973906" cy="27634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4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 p14:presetBounceEnd="98667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667">
                                          <p:cBhvr>
                                            <p:cTn id="45" dur="7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7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3583456" y="-542330"/>
            <a:ext cx="1977088" cy="5040188"/>
            <a:chOff x="3583449" y="-542330"/>
            <a:chExt cx="1977088" cy="5040188"/>
          </a:xfrm>
        </p:grpSpPr>
        <p:grpSp>
          <p:nvGrpSpPr>
            <p:cNvPr id="39" name="그룹 38"/>
            <p:cNvGrpSpPr/>
            <p:nvPr/>
          </p:nvGrpSpPr>
          <p:grpSpPr>
            <a:xfrm>
              <a:off x="3583449" y="3365937"/>
              <a:ext cx="1977088" cy="1131921"/>
              <a:chOff x="3583449" y="3365937"/>
              <a:chExt cx="1977088" cy="1131921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583449" y="3365937"/>
                <a:ext cx="1977088" cy="113192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3658911" y="3441397"/>
                <a:ext cx="731975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745554" y="4105459"/>
                <a:ext cx="769704" cy="3508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658911" y="3901711"/>
                <a:ext cx="1856347" cy="1358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840017" y="3652689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213413" y="3901711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737691" y="3365938"/>
                <a:ext cx="121054" cy="5659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3734371" y="3524406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5303967" y="4269584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609394" y="4282230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</a:rPr>
                  <a:t>1st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3583449" y="2060649"/>
              <a:ext cx="1977088" cy="1131921"/>
              <a:chOff x="3583449" y="2060649"/>
              <a:chExt cx="1977088" cy="1131921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A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3608509" y="2981082"/>
                <a:ext cx="493934" cy="14812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</a:rPr>
                  <a:t>2nd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3583449" y="755361"/>
              <a:ext cx="1977088" cy="1131921"/>
              <a:chOff x="3583449" y="2060649"/>
              <a:chExt cx="1977088" cy="1131921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8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</a:rPr>
                  <a:t>3rd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583449" y="-542330"/>
              <a:ext cx="1977088" cy="1131921"/>
              <a:chOff x="3583449" y="2060649"/>
              <a:chExt cx="1977088" cy="1131921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7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</a:rPr>
                  <a:t>4th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2982097" y="-8474"/>
            <a:ext cx="3171568" cy="2166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982097" y="5618204"/>
            <a:ext cx="3171568" cy="123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53" y="1722095"/>
            <a:ext cx="2470680" cy="471616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3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731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5629" y="371064"/>
            <a:ext cx="359273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33" y="4936433"/>
            <a:ext cx="448090" cy="448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184376"/>
            <a:ext cx="473852" cy="473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16" y="4184376"/>
            <a:ext cx="473852" cy="473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48" y="3670550"/>
            <a:ext cx="473852" cy="4738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47" y="4197628"/>
            <a:ext cx="473852" cy="4738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860145"/>
            <a:ext cx="473852" cy="4738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39" y="3333753"/>
            <a:ext cx="473852" cy="4738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619353" y="2965873"/>
            <a:ext cx="1905280" cy="1030118"/>
            <a:chOff x="1702319" y="691978"/>
            <a:chExt cx="1905280" cy="1030118"/>
          </a:xfr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/>
          </p:nvSpPr>
          <p:spPr>
            <a:xfrm>
              <a:off x="1702319" y="691978"/>
              <a:ext cx="1905280" cy="725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경북대 대강당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”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에 들어가십니까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?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02319" y="1417314"/>
              <a:ext cx="950265" cy="3047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네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52584" y="1417314"/>
              <a:ext cx="955015" cy="3047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아니요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5948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자동알림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1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0" presetClass="path" presetSubtype="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6 -4.81481E-6 L 8.33333E-6 -4.81481E-6 C 0.00139 -0.00023 0.00313 -4.81481E-6 0.00452 -0.00069 C 0.00521 -0.00116 0.00504 -0.00231 0.00556 -0.00278 C 0.00626 -0.00347 0.00695 -0.00324 0.00764 -0.00347 C 0.00799 -0.00417 0.00834 -0.00509 0.00869 -0.00555 C 0.00921 -0.00625 0.0099 -0.00648 0.01025 -0.00694 C 0.01094 -0.00764 0.01129 -0.00833 0.01181 -0.00903 C 0.01251 -0.01227 0.01216 -0.0118 0.01337 -0.01458 C 0.01372 -0.01551 0.01424 -0.01597 0.01441 -0.01667 C 0.0158 -0.0206 0.01615 -0.02569 0.01702 -0.02917 C 0.01719 -0.02986 0.01754 -0.03055 0.01754 -0.03125 C 0.01771 -0.03171 0.01841 -0.03704 0.01858 -0.0375 C 0.01893 -0.03842 0.01962 -0.03912 0.02014 -0.03958 C 0.02066 -0.04005 0.02119 -0.04005 0.02171 -0.04028 C 0.02205 -0.04097 0.0224 -0.0419 0.02275 -0.04236 C 0.02327 -0.04282 0.02379 -0.04305 0.02431 -0.04305 C 0.03056 -0.04352 0.03681 -0.04352 0.04306 -0.04375 C 0.04358 -0.04421 0.0441 -0.04467 0.04462 -0.04514 C 0.04514 -0.04583 0.04566 -0.04676 0.04619 -0.04722 C 0.04671 -0.04768 0.04723 -0.04768 0.04775 -0.04792 C 0.04827 -0.04838 0.04896 -0.04861 0.04931 -0.0493 C 0.04983 -0.05069 0.05001 -0.05208 0.05035 -0.05347 C 0.0507 -0.05463 0.05139 -0.05741 0.05139 -0.05833 C 0.05157 -0.06389 0.05139 -0.06944 0.05139 -0.075 " pathEditMode="relative" ptsTypes="AAAAAAAAAAAAAAAAAAAAAAAAA">
                                          <p:cBhvr>
                                            <p:cTn id="42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0" presetClass="path" presetSubtype="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6 -4.81481E-6 L 8.33333E-6 -4.81481E-6 C 0.00139 -0.00023 0.00313 -4.81481E-6 0.00452 -0.00069 C 0.00521 -0.00116 0.00504 -0.00231 0.00556 -0.00278 C 0.00626 -0.00347 0.00695 -0.00324 0.00764 -0.00347 C 0.00799 -0.00417 0.00834 -0.00509 0.00869 -0.00555 C 0.00921 -0.00625 0.0099 -0.00648 0.01025 -0.00694 C 0.01094 -0.00764 0.01129 -0.00833 0.01181 -0.00903 C 0.01251 -0.01227 0.01216 -0.0118 0.01337 -0.01458 C 0.01372 -0.01551 0.01424 -0.01597 0.01441 -0.01667 C 0.0158 -0.0206 0.01615 -0.02569 0.01702 -0.02917 C 0.01719 -0.02986 0.01754 -0.03055 0.01754 -0.03125 C 0.01771 -0.03171 0.01841 -0.03704 0.01858 -0.0375 C 0.01893 -0.03842 0.01962 -0.03912 0.02014 -0.03958 C 0.02066 -0.04005 0.02119 -0.04005 0.02171 -0.04028 C 0.02205 -0.04097 0.0224 -0.0419 0.02275 -0.04236 C 0.02327 -0.04282 0.02379 -0.04305 0.02431 -0.04305 C 0.03056 -0.04352 0.03681 -0.04352 0.04306 -0.04375 C 0.04358 -0.04421 0.0441 -0.04467 0.04462 -0.04514 C 0.04514 -0.04583 0.04566 -0.04676 0.04619 -0.04722 C 0.04671 -0.04768 0.04723 -0.04768 0.04775 -0.04792 C 0.04827 -0.04838 0.04896 -0.04861 0.04931 -0.0493 C 0.04983 -0.05069 0.05001 -0.05208 0.05035 -0.05347 C 0.0507 -0.05463 0.05139 -0.05741 0.05139 -0.05833 C 0.05157 -0.06389 0.05139 -0.06944 0.05139 -0.075 " pathEditMode="relative" ptsTypes="AAAAAAAAAAAAAAAAAAAAAAAAA">
                                          <p:cBhvr>
                                            <p:cTn id="42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5384" y="117826"/>
            <a:ext cx="3911012" cy="746554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886465" y="2298356"/>
            <a:ext cx="5222789" cy="2734963"/>
          </a:xfrm>
          <a:prstGeom prst="rect">
            <a:avLst/>
          </a:prstGeom>
          <a:solidFill>
            <a:srgbClr val="ECECE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93083" y="2306595"/>
            <a:ext cx="5220292" cy="2697455"/>
            <a:chOff x="1893083" y="2306595"/>
            <a:chExt cx="5220292" cy="2697455"/>
          </a:xfrm>
          <a:effectLst>
            <a:outerShdw blurRad="254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8" name="직사각형 7"/>
            <p:cNvSpPr/>
            <p:nvPr/>
          </p:nvSpPr>
          <p:spPr>
            <a:xfrm>
              <a:off x="1893083" y="3665838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20163802">
              <a:off x="4419602" y="3127874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2679413">
              <a:off x="4272778" y="4246403"/>
              <a:ext cx="1715582" cy="190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2464816" y="2955682"/>
              <a:ext cx="1499289" cy="201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661894" y="4843848"/>
              <a:ext cx="1439122" cy="160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981088" y="2451036"/>
            <a:ext cx="5037730" cy="2062013"/>
            <a:chOff x="1981088" y="2451036"/>
            <a:chExt cx="5037730" cy="2062013"/>
          </a:xfrm>
          <a:effectLst>
            <a:outerShdw blurRad="25400" algn="ctr" rotWithShape="0">
              <a:schemeClr val="accent4">
                <a:lumMod val="50000"/>
              </a:schemeClr>
            </a:outerShdw>
          </a:effectLst>
        </p:grpSpPr>
        <p:sp>
          <p:nvSpPr>
            <p:cNvPr id="14" name="직사각형 13"/>
            <p:cNvSpPr/>
            <p:nvPr/>
          </p:nvSpPr>
          <p:spPr>
            <a:xfrm>
              <a:off x="3410465" y="2957384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50309" y="2957383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20163004">
              <a:off x="5095997" y="365700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20163004">
              <a:off x="5132807" y="3603315"/>
              <a:ext cx="567149" cy="387719"/>
            </a:xfrm>
            <a:prstGeom prst="round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1088" y="3933240"/>
              <a:ext cx="753876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828389" y="3933240"/>
              <a:ext cx="1256694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 rot="16200000">
              <a:off x="6189675" y="3604078"/>
              <a:ext cx="1208433" cy="4498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20158953">
              <a:off x="4654327" y="2648145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20158953">
              <a:off x="5687011" y="2459968"/>
              <a:ext cx="677380" cy="405623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57361" y="2478389"/>
              <a:ext cx="753876" cy="1088596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417685" y="245103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21131" y="511193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1</a:t>
            </a:r>
            <a:r>
              <a:rPr lang="ko-KR" altLang="en-US" sz="1400" b="1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층  </a:t>
            </a:r>
            <a:r>
              <a:rPr lang="en-US" altLang="ko-KR" sz="1400" b="1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전시 및 공연장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13" y="3540647"/>
            <a:ext cx="448090" cy="44809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29" y="1892641"/>
            <a:ext cx="751984" cy="75198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227" y="1910795"/>
            <a:ext cx="751984" cy="75198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41" y="4628058"/>
            <a:ext cx="751984" cy="7519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75948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자동알림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58202" y="92419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위치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24" y="2416011"/>
            <a:ext cx="1224506" cy="8571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84338" y="92600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정보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61" y="2132063"/>
            <a:ext cx="1224506" cy="8571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64" y="3481817"/>
            <a:ext cx="1224506" cy="8571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82" y="1968702"/>
            <a:ext cx="3394270" cy="339427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65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3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2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 p14:presetBounceEnd="99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 p14:presetBounceEnd="99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9" dur="1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60000">
                                          <p:cBhvr>
                                            <p:cTn id="66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3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2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/>
          <p:cNvGrpSpPr/>
          <p:nvPr/>
        </p:nvGrpSpPr>
        <p:grpSpPr>
          <a:xfrm>
            <a:off x="1194486" y="1879589"/>
            <a:ext cx="6755014" cy="3911612"/>
            <a:chOff x="1194486" y="1879589"/>
            <a:chExt cx="6755014" cy="3911612"/>
          </a:xfrm>
        </p:grpSpPr>
        <p:sp>
          <p:nvSpPr>
            <p:cNvPr id="7" name="직사각형 6"/>
            <p:cNvSpPr/>
            <p:nvPr/>
          </p:nvSpPr>
          <p:spPr>
            <a:xfrm>
              <a:off x="1194486" y="1927655"/>
              <a:ext cx="6755014" cy="3863546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85103" y="2174789"/>
              <a:ext cx="5502875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78595" y="2174788"/>
              <a:ext cx="967946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235051" y="2501313"/>
              <a:ext cx="267258" cy="26725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235051" y="2920500"/>
              <a:ext cx="267258" cy="267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7235051" y="3339687"/>
              <a:ext cx="267258" cy="26725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7235051" y="3758874"/>
              <a:ext cx="267258" cy="2672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235051" y="4178061"/>
              <a:ext cx="267258" cy="2672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7235169" y="4597248"/>
              <a:ext cx="267258" cy="2672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235169" y="5016435"/>
              <a:ext cx="267258" cy="2672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93462" y="1879589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-   x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547858" y="514133"/>
            <a:ext cx="1610472" cy="1207962"/>
            <a:chOff x="6879885" y="2044307"/>
            <a:chExt cx="1610472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1" name="직사각형 50"/>
          <p:cNvSpPr/>
          <p:nvPr/>
        </p:nvSpPr>
        <p:spPr>
          <a:xfrm>
            <a:off x="1423086" y="2555045"/>
            <a:ext cx="5222789" cy="2734963"/>
          </a:xfrm>
          <a:prstGeom prst="rect">
            <a:avLst/>
          </a:prstGeom>
          <a:solidFill>
            <a:srgbClr val="ECECE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429704" y="2563284"/>
            <a:ext cx="5220292" cy="2697455"/>
            <a:chOff x="1893083" y="2306595"/>
            <a:chExt cx="5220292" cy="2697455"/>
          </a:xfrm>
          <a:effectLst>
            <a:outerShdw blurRad="254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53" name="직사각형 52"/>
            <p:cNvSpPr/>
            <p:nvPr/>
          </p:nvSpPr>
          <p:spPr>
            <a:xfrm>
              <a:off x="1893083" y="3665838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20163802">
              <a:off x="4419602" y="3127874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2679413">
              <a:off x="4272778" y="4246403"/>
              <a:ext cx="1715582" cy="190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2464816" y="2955682"/>
              <a:ext cx="1499289" cy="201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661894" y="4843848"/>
              <a:ext cx="1439122" cy="160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517709" y="2707725"/>
            <a:ext cx="5037730" cy="2062013"/>
            <a:chOff x="1981088" y="2451036"/>
            <a:chExt cx="5037730" cy="2062013"/>
          </a:xfrm>
          <a:effectLst>
            <a:outerShdw blurRad="25400" algn="ctr" rotWithShape="0">
              <a:schemeClr val="accent4">
                <a:lumMod val="50000"/>
              </a:schemeClr>
            </a:outerShdw>
          </a:effectLst>
        </p:grpSpPr>
        <p:sp>
          <p:nvSpPr>
            <p:cNvPr id="59" name="직사각형 58"/>
            <p:cNvSpPr/>
            <p:nvPr/>
          </p:nvSpPr>
          <p:spPr>
            <a:xfrm>
              <a:off x="3410465" y="2957384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550309" y="2957383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20163004">
              <a:off x="5095997" y="365700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20163004">
              <a:off x="5132807" y="3603315"/>
              <a:ext cx="567149" cy="387719"/>
            </a:xfrm>
            <a:prstGeom prst="round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81088" y="3933240"/>
              <a:ext cx="753876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828389" y="3933240"/>
              <a:ext cx="1256694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>
              <a:off x="6189675" y="3604078"/>
              <a:ext cx="1208433" cy="4498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 rot="20158953">
              <a:off x="4654327" y="2648145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rot="20158953">
              <a:off x="5687011" y="2459968"/>
              <a:ext cx="677380" cy="405623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257361" y="2478389"/>
              <a:ext cx="753876" cy="1088596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417685" y="245103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035403" y="641524"/>
            <a:ext cx="1610472" cy="1047579"/>
            <a:chOff x="4926329" y="2659549"/>
            <a:chExt cx="1610472" cy="1047579"/>
          </a:xfrm>
        </p:grpSpPr>
        <p:sp>
          <p:nvSpPr>
            <p:cNvPr id="72" name="TextBox 71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73" name="Picture 1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5" name="직사각형 74"/>
          <p:cNvSpPr/>
          <p:nvPr/>
        </p:nvSpPr>
        <p:spPr>
          <a:xfrm rot="20158953">
            <a:off x="4187541" y="2903201"/>
            <a:ext cx="972662" cy="6174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583626" y="5369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지도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574265" y="90375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광고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77871" y="125685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정보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7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5" grpId="0" animBg="1"/>
      <p:bldP spid="76" grpId="0"/>
      <p:bldP spid="77" grpId="0"/>
      <p:bldP spid="78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</TotalTime>
  <Words>237</Words>
  <Application>Microsoft Office PowerPoint</Application>
  <PresentationFormat>화면 슬라이드 쇼(4:3)</PresentationFormat>
  <Paragraphs>112</Paragraphs>
  <Slides>28</Slides>
  <Notes>18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산돌고딕 M</vt:lpstr>
      <vt:lpstr>Arial</vt:lpstr>
      <vt:lpstr>Calibri Light</vt:lpstr>
      <vt:lpstr>-윤고딕320</vt:lpstr>
      <vt:lpstr>맑은 고딕</vt:lpstr>
      <vt:lpstr>산돌고딕 L</vt:lpstr>
      <vt:lpstr>Calibri</vt:lpstr>
      <vt:lpstr>Aharoni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 Kyu Yu</dc:creator>
  <cp:lastModifiedBy>Dong Kyu Yu</cp:lastModifiedBy>
  <cp:revision>224</cp:revision>
  <dcterms:created xsi:type="dcterms:W3CDTF">2016-04-03T09:53:22Z</dcterms:created>
  <dcterms:modified xsi:type="dcterms:W3CDTF">2016-06-19T14:39:40Z</dcterms:modified>
</cp:coreProperties>
</file>